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F277-A703-0C3B-A91B-C46D79899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7E8D1-C707-20A1-A37C-E33198290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164C8-E9DB-FDD6-3BD0-6E8EFB5C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934A3-8F2C-03BA-7B7C-3E55EAD3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181A-A38E-F600-97A6-16B135BE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57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7682-ABE9-1C72-0B05-A04233D8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E78C0-ADF7-F0EE-4744-A5CB7B1F6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4EF67-69D4-C5F0-39D8-8CE5A933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1F2A3-7E7A-A44B-3333-92BD585B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5F211-52D4-D994-6F13-A42A7F61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19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42B307-76E4-84A1-82FD-B11033F15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614DC-48E9-8010-7220-3E7C45D8E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0CB9A-5FBF-9226-BBC9-D5BF6DF8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D451-CE13-D66B-C334-50FD6C3C6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E54C-7C27-C1A7-254A-3A34C7CD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9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7AE0-761D-2C2B-59C8-FE8D29B6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EAB8-0236-EDA7-D453-AAF7A43EB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59D8F-D5FB-86FE-827D-6D6629D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B9B27-5EC5-806F-70B2-DF5C1391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EAF-8D7B-274F-1BAD-256CAF6E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9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C6E1-6948-7202-D38F-06F9C940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DCDC6-90DE-7878-121E-CA8D76F1F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9C1FD-2FA8-B740-3EEA-D4138CA7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F77A4-8652-8A8C-017B-37454B27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B9FA-7488-C266-393E-D7083CB2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26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E8CF-40AE-2FB5-27DD-98098C72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DB24B-70A2-9A6E-CAA8-80FD0FFBD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BA030-ED17-68B9-5EBB-B562FF68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FE6D7-2BD2-3CE1-6364-8C309637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8F0C-2B99-4A67-E8C3-50A2E9E4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7E2AF-94BF-CE9D-251E-10AC9634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99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3E1C-33E0-861E-E53C-22C6AB35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D318D-0617-C06D-5BEC-ED8F3B306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58B3A-8213-7857-2EDB-CC59011BF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945CB-F895-7BF9-545F-C8080AAC2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48FD-AA55-686A-D6F1-9AA71A2C2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18062-4576-5950-19A7-E0EBFA37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3E0879-72BB-1AD3-4DD3-F6C51153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3A8BB-4FE7-B6C0-674E-4BBE3F3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0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F737-BDB5-CE8F-6623-A0C74962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3D5D8-E89E-B240-9729-2ACB9EBC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A57FC-1392-9E07-E7A9-C0CD8DA5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64D07-1FDA-303C-DE5C-823400F3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6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5E34F-29D5-3C81-B747-258E881F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2C193-E8F8-76EB-8372-12693A02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9FC2E-523E-8FA2-9473-870B7DF3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84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0233-7EE8-8B8B-EC77-F5E146EA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F1BA0-232D-5EEA-FA05-92A3F262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1E0F4-C7A6-9712-4346-80B346A20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7A6AA-75D8-BD50-670C-714696CE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E5FFB-05E8-F0CF-FCA7-0A90980D2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15DF3-8DE0-65BF-EFE3-00CF30F1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89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FAD3-C3D1-323E-66A5-70654C1A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085B2-2E73-3263-B5D9-B913AB60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7540-15B4-C0A0-8042-102F7AA2D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FA9A7-C86E-B899-E972-D77111CF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B906A-CFC6-48DC-E403-0E7F791B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F6D8A-6D4A-32BD-98A7-C2FEF4F1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74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CC269B-1590-8BE5-72F9-C43B9EC8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E06FB-14BC-B454-32FD-F3A6E28E6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3A6E0-FD0C-C32E-CFF9-169D63C50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C22A5D-5590-4C10-9957-A8255C99C2CE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EF6AC-CC08-7C3A-408C-AEE8AFA35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D0758-2DBC-0177-DF46-96D39C7D6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3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B784-CDFA-5DF0-E748-699C9E70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CyberSecurity</a:t>
            </a:r>
            <a:r>
              <a:rPr lang="en-US"/>
              <a:t> Visual Network Tracker using Wireshark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721ED-CD50-0EAE-485C-FD3F17623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085" y="1864953"/>
            <a:ext cx="9597830" cy="4811419"/>
          </a:xfrm>
        </p:spPr>
      </p:pic>
    </p:spTree>
    <p:extLst>
      <p:ext uri="{BB962C8B-B14F-4D97-AF65-F5344CB8AC3E}">
        <p14:creationId xmlns:p14="http://schemas.microsoft.com/office/powerpoint/2010/main" val="333637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EEA3A4B9-3E38-801B-9EF7-1C408BE9D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2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00"/>
    </mc:Choice>
    <mc:Fallback>
      <p:transition spd="slow" advTm="2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A394-EF7D-E427-7216-6192C9E6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8E73B-A4B8-2BF1-C1D1-FBCFE5FEE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1481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</Words>
  <Application>Microsoft Office PowerPoint</Application>
  <PresentationFormat>Widescreen</PresentationFormat>
  <Paragraphs>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Python CyberSecurity Visual Network Tracker using Wireshark</vt:lpstr>
      <vt:lpstr>PowerPoint Presentation</vt:lpstr>
      <vt:lpstr>Git 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Nithya Shanbhag</dc:creator>
  <cp:lastModifiedBy>Nithya Shanbhag</cp:lastModifiedBy>
  <cp:revision>1</cp:revision>
  <dcterms:created xsi:type="dcterms:W3CDTF">2024-06-28T23:44:43Z</dcterms:created>
  <dcterms:modified xsi:type="dcterms:W3CDTF">2024-06-28T23:54:40Z</dcterms:modified>
</cp:coreProperties>
</file>